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286" r:id="rId36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52" d="100"/>
          <a:sy n="52" d="100"/>
        </p:scale>
        <p:origin x="-51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4A47393-4F72-4088-B38E-C1E5D6F7FF8A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40A114-3ED4-4079-BD66-D229787543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443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193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580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9793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782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9039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26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72357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27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03284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28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3755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29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7796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1818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9809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32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5647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245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78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990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070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734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672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646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343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839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961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7915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147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1371601"/>
            <a:ext cx="6096000" cy="3766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Chemical Reaction Engineering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Salah N.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Farhan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Senior lecturer. Chem. Eng. Dept.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College of Engineering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 of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Diyala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790575"/>
            <a:ext cx="61912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34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575" y="871539"/>
            <a:ext cx="68008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60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850" y="890589"/>
            <a:ext cx="69723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969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7950" y="1114425"/>
            <a:ext cx="68961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55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1289" y="1219200"/>
            <a:ext cx="68294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35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7964" y="933450"/>
            <a:ext cx="66960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15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0325" y="957264"/>
            <a:ext cx="69913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96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0" y="942975"/>
            <a:ext cx="72009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05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0325" y="1304925"/>
            <a:ext cx="69913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94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6050" y="1100139"/>
            <a:ext cx="68199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9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CRE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60762" y="1056055"/>
            <a:ext cx="8569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/>
              <a:t>Chapter </a:t>
            </a:r>
            <a:r>
              <a:rPr lang="en-US" sz="3200" b="1" dirty="0" smtClean="0"/>
              <a:t>12: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Rate law from experimental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72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00" y="766764"/>
            <a:ext cx="55626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20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962025"/>
            <a:ext cx="75438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90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3675" y="719139"/>
            <a:ext cx="67246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2239" y="771525"/>
            <a:ext cx="68675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79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4" y="923925"/>
            <a:ext cx="71913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071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9014" y="1619250"/>
            <a:ext cx="51339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97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827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40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515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805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634" name="Picture 2"/>
          <p:cNvPicPr>
            <a:picLocks noChangeAspect="1" noChangeArrowheads="1"/>
          </p:cNvPicPr>
          <p:nvPr/>
        </p:nvPicPr>
        <p:blipFill>
          <a:blip r:embed="rId2"/>
          <a:srcRect t="16197"/>
          <a:stretch>
            <a:fillRect/>
          </a:stretch>
        </p:blipFill>
        <p:spPr bwMode="auto">
          <a:xfrm>
            <a:off x="2447925" y="1828801"/>
            <a:ext cx="729615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72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696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881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52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20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78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716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6050" y="962025"/>
            <a:ext cx="68199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49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7464" y="714375"/>
            <a:ext cx="70770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9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4614" y="700089"/>
            <a:ext cx="69627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41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4139" y="852489"/>
            <a:ext cx="69437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05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262064"/>
            <a:ext cx="73152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34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4114" y="800100"/>
            <a:ext cx="73437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34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199</Words>
  <Application>Microsoft Office PowerPoint</Application>
  <PresentationFormat>Custom</PresentationFormat>
  <Paragraphs>55</Paragraphs>
  <Slides>35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amazzon</cp:lastModifiedBy>
  <cp:revision>20</cp:revision>
  <dcterms:created xsi:type="dcterms:W3CDTF">2018-12-03T12:03:58Z</dcterms:created>
  <dcterms:modified xsi:type="dcterms:W3CDTF">2018-12-03T21:32:33Z</dcterms:modified>
</cp:coreProperties>
</file>